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00FF"/>
    <a:srgbClr val="1F4E79"/>
    <a:srgbClr val="2E75B6"/>
    <a:srgbClr val="548E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4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66" y="12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塚健二" userId="8372ff89-8ab5-481b-a04f-cbbc8c8710ef" providerId="ADAL" clId="{6BF9BAC6-C250-404A-ACC0-22B2833524CD}"/>
    <pc:docChg chg="modSld">
      <pc:chgData name="大塚健二" userId="8372ff89-8ab5-481b-a04f-cbbc8c8710ef" providerId="ADAL" clId="{6BF9BAC6-C250-404A-ACC0-22B2833524CD}" dt="2025-04-09T00:00:15.481" v="10" actId="20577"/>
      <pc:docMkLst>
        <pc:docMk/>
      </pc:docMkLst>
      <pc:sldChg chg="modSp mod">
        <pc:chgData name="大塚健二" userId="8372ff89-8ab5-481b-a04f-cbbc8c8710ef" providerId="ADAL" clId="{6BF9BAC6-C250-404A-ACC0-22B2833524CD}" dt="2025-04-09T00:00:15.481" v="10" actId="20577"/>
        <pc:sldMkLst>
          <pc:docMk/>
          <pc:sldMk cId="3575387293" sldId="257"/>
        </pc:sldMkLst>
        <pc:spChg chg="mod">
          <ac:chgData name="大塚健二" userId="8372ff89-8ab5-481b-a04f-cbbc8c8710ef" providerId="ADAL" clId="{6BF9BAC6-C250-404A-ACC0-22B2833524CD}" dt="2025-04-09T00:00:15.481" v="10" actId="20577"/>
          <ac:spMkLst>
            <pc:docMk/>
            <pc:sldMk cId="3575387293" sldId="257"/>
            <ac:spMk id="5" creationId="{BE67C54B-5291-BEBF-9100-7B8A6E043EB3}"/>
          </ac:spMkLst>
        </pc:spChg>
        <pc:spChg chg="mod">
          <ac:chgData name="大塚健二" userId="8372ff89-8ab5-481b-a04f-cbbc8c8710ef" providerId="ADAL" clId="{6BF9BAC6-C250-404A-ACC0-22B2833524CD}" dt="2025-04-09T00:00:09.759" v="0"/>
          <ac:spMkLst>
            <pc:docMk/>
            <pc:sldMk cId="3575387293" sldId="257"/>
            <ac:spMk id="6" creationId="{B822837B-A103-A342-D4C1-6F8CF1927097}"/>
          </ac:spMkLst>
        </pc:spChg>
      </pc:sldChg>
    </pc:docChg>
  </pc:docChgLst>
  <pc:docChgLst>
    <pc:chgData name="大塚健二" userId="8372ff89-8ab5-481b-a04f-cbbc8c8710ef" providerId="ADAL" clId="{8CD34DBF-9550-469A-BF65-DDE354F1465F}"/>
    <pc:docChg chg="modSld">
      <pc:chgData name="大塚健二" userId="8372ff89-8ab5-481b-a04f-cbbc8c8710ef" providerId="ADAL" clId="{8CD34DBF-9550-469A-BF65-DDE354F1465F}" dt="2025-04-08T23:51:32.697" v="15" actId="255"/>
      <pc:docMkLst>
        <pc:docMk/>
      </pc:docMkLst>
      <pc:sldChg chg="modSp mod">
        <pc:chgData name="大塚健二" userId="8372ff89-8ab5-481b-a04f-cbbc8c8710ef" providerId="ADAL" clId="{8CD34DBF-9550-469A-BF65-DDE354F1465F}" dt="2025-04-08T23:51:32.697" v="15" actId="255"/>
        <pc:sldMkLst>
          <pc:docMk/>
          <pc:sldMk cId="3575387293" sldId="257"/>
        </pc:sldMkLst>
        <pc:spChg chg="mod">
          <ac:chgData name="大塚健二" userId="8372ff89-8ab5-481b-a04f-cbbc8c8710ef" providerId="ADAL" clId="{8CD34DBF-9550-469A-BF65-DDE354F1465F}" dt="2025-04-08T23:51:32.697" v="15" actId="255"/>
          <ac:spMkLst>
            <pc:docMk/>
            <pc:sldMk cId="3575387293" sldId="257"/>
            <ac:spMk id="6" creationId="{B822837B-A103-A342-D4C1-6F8CF19270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8693"/>
          </a:xfrm>
          <a:prstGeom prst="rect">
            <a:avLst/>
          </a:prstGeom>
        </p:spPr>
        <p:txBody>
          <a:bodyPr vert="horz" lIns="95652" tIns="47826" rIns="95652" bIns="4782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2"/>
            <a:ext cx="2949787" cy="498693"/>
          </a:xfrm>
          <a:prstGeom prst="rect">
            <a:avLst/>
          </a:prstGeom>
        </p:spPr>
        <p:txBody>
          <a:bodyPr vert="horz" lIns="95652" tIns="47826" rIns="95652" bIns="47826" rtlCol="0"/>
          <a:lstStyle>
            <a:lvl1pPr algn="r">
              <a:defRPr sz="1300"/>
            </a:lvl1pPr>
          </a:lstStyle>
          <a:p>
            <a:fld id="{E45875AA-E00B-41D4-B2D1-1FA68F93A669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2" tIns="47826" rIns="95652" bIns="478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5652" tIns="47826" rIns="95652" bIns="478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8692"/>
          </a:xfrm>
          <a:prstGeom prst="rect">
            <a:avLst/>
          </a:prstGeom>
        </p:spPr>
        <p:txBody>
          <a:bodyPr vert="horz" lIns="95652" tIns="47826" rIns="95652" bIns="4782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7" cy="498692"/>
          </a:xfrm>
          <a:prstGeom prst="rect">
            <a:avLst/>
          </a:prstGeom>
        </p:spPr>
        <p:txBody>
          <a:bodyPr vert="horz" lIns="95652" tIns="47826" rIns="95652" bIns="47826" rtlCol="0" anchor="b"/>
          <a:lstStyle>
            <a:lvl1pPr algn="r">
              <a:defRPr sz="1300"/>
            </a:lvl1pPr>
          </a:lstStyle>
          <a:p>
            <a:fld id="{95C6B82C-4BB4-47F8-9679-0A88CB6C2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28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31574-D47C-4BF1-A017-CE02B4AFC5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80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23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9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36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89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0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25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73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3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23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6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37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92567"/>
              </p:ext>
            </p:extLst>
          </p:nvPr>
        </p:nvGraphicFramePr>
        <p:xfrm>
          <a:off x="260851" y="4141108"/>
          <a:ext cx="7040001" cy="1795271"/>
        </p:xfrm>
        <a:graphic>
          <a:graphicData uri="http://schemas.openxmlformats.org/drawingml/2006/table">
            <a:tbl>
              <a:tblPr/>
              <a:tblGrid>
                <a:gridCol w="1866768">
                  <a:extLst>
                    <a:ext uri="{9D8B030D-6E8A-4147-A177-3AD203B41FA5}">
                      <a16:colId xmlns:a16="http://schemas.microsoft.com/office/drawing/2014/main" val="2589661528"/>
                    </a:ext>
                  </a:extLst>
                </a:gridCol>
                <a:gridCol w="5173233">
                  <a:extLst>
                    <a:ext uri="{9D8B030D-6E8A-4147-A177-3AD203B41FA5}">
                      <a16:colId xmlns:a16="http://schemas.microsoft.com/office/drawing/2014/main" val="3908645422"/>
                    </a:ext>
                  </a:extLst>
                </a:gridCol>
              </a:tblGrid>
              <a:tr h="4074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0417265"/>
                  </a:ext>
                </a:extLst>
              </a:tr>
              <a:tr h="4245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会社住所（必須）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4021418"/>
                  </a:ext>
                </a:extLst>
              </a:tr>
              <a:tr h="3753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（必須）／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／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512863"/>
                  </a:ext>
                </a:extLst>
              </a:tr>
              <a:tr h="5879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業種（必須）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測量　　□ 建設コンサルタント　　□ 建設・土木　　□ 土地家屋調査士　　</a:t>
                      </a:r>
                      <a:endParaRPr kumimoji="1"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官公庁　　□ 学校　　　□ その他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9380627"/>
                  </a:ext>
                </a:extLst>
              </a:tr>
            </a:tbl>
          </a:graphicData>
        </a:graphic>
      </p:graphicFrame>
      <p:sp>
        <p:nvSpPr>
          <p:cNvPr id="59" name="テキスト ボックス 58"/>
          <p:cNvSpPr txBox="1"/>
          <p:nvPr/>
        </p:nvSpPr>
        <p:spPr>
          <a:xfrm>
            <a:off x="261007" y="2136626"/>
            <a:ext cx="6901600" cy="8280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ご来場お申し込みはニコン・トリンブルオンラインフェア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サイト内でも登録が可能です。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※Web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サイトにて直接お申込みをされる場合は、ご紹介販売店は「</a:t>
            </a:r>
            <a:r>
              <a:rPr lang="en-US" altLang="ja-JP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)NT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ジオテックス」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を選択してください。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spcAft>
                <a:spcPts val="661"/>
              </a:spcAft>
            </a:pP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でお申込みされる場合は、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以下の①と②をご記入の上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、記載番号まで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をお送りください。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ja-JP" altLang="en-US" sz="11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6371" y="1455187"/>
            <a:ext cx="6992597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23"/>
              </a:lnSpc>
            </a:pPr>
            <a:r>
              <a:rPr lang="ja-JP" altLang="en-US" sz="992" dirty="0">
                <a:solidFill>
                  <a:srgbClr val="F9083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新型コロナ感染拡大予防対策の一環として、ご来場者様全員の氏名・緊急連絡先等の事前登録をお願いしております。</a:t>
            </a:r>
            <a:endParaRPr lang="en-US" altLang="ja-JP" sz="992" dirty="0">
              <a:solidFill>
                <a:srgbClr val="F9083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23"/>
              </a:lnSpc>
            </a:pPr>
            <a:r>
              <a:rPr lang="ja-JP" altLang="en-US" sz="992" dirty="0">
                <a:solidFill>
                  <a:srgbClr val="F9083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一事業所から複数のお客様がお越しいただく場合でも、それぞれ個別のご登録をお願いいたします。また、本フォームで取得した個人情報は必要に応じて開催会場・消防署等への提出を求められる場合がありますので、ご了承ください。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60851" y="1431007"/>
            <a:ext cx="7063434" cy="635368"/>
          </a:xfrm>
          <a:prstGeom prst="roundRect">
            <a:avLst>
              <a:gd name="adj" fmla="val 1156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84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629560"/>
              </p:ext>
            </p:extLst>
          </p:nvPr>
        </p:nvGraphicFramePr>
        <p:xfrm>
          <a:off x="260851" y="6380390"/>
          <a:ext cx="7040000" cy="2937941"/>
        </p:xfrm>
        <a:graphic>
          <a:graphicData uri="http://schemas.openxmlformats.org/drawingml/2006/table">
            <a:tbl>
              <a:tblPr/>
              <a:tblGrid>
                <a:gridCol w="226992">
                  <a:extLst>
                    <a:ext uri="{9D8B030D-6E8A-4147-A177-3AD203B41FA5}">
                      <a16:colId xmlns:a16="http://schemas.microsoft.com/office/drawing/2014/main" val="910670419"/>
                    </a:ext>
                  </a:extLst>
                </a:gridCol>
                <a:gridCol w="1379057">
                  <a:extLst>
                    <a:ext uri="{9D8B030D-6E8A-4147-A177-3AD203B41FA5}">
                      <a16:colId xmlns:a16="http://schemas.microsoft.com/office/drawing/2014/main" val="3704902663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321681779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346975706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410349304"/>
                    </a:ext>
                  </a:extLst>
                </a:gridCol>
                <a:gridCol w="2709801">
                  <a:extLst>
                    <a:ext uri="{9D8B030D-6E8A-4147-A177-3AD203B41FA5}">
                      <a16:colId xmlns:a16="http://schemas.microsoft.com/office/drawing/2014/main" val="2802012018"/>
                    </a:ext>
                  </a:extLst>
                </a:gridCol>
              </a:tblGrid>
              <a:tr h="3262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部署名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役職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姓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名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メールアドレス（必須）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257242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236263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916384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552277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4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050277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333182"/>
                  </a:ext>
                </a:extLst>
              </a:tr>
            </a:tbl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147320" y="9300982"/>
            <a:ext cx="7269480" cy="703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個人情報の取扱いについて</a:t>
            </a:r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ご記入頂きました個人情報は、本イベントの開催・運営を目的として利用いたします。また、今後、弊社及び出展協賛会社、製品取扱い販売店が主催・参加するイベントや製品・サービス等に関する情報等をお届けする目的にも利用させて頂きます。その他、個人情報に関するお取り扱いにつきましては㈱ニコン・トリンブルホームページ（</a:t>
            </a:r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https://www.nikon-trimble.co.jp/)</a:t>
            </a:r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をご確認下さい。</a:t>
            </a:r>
            <a:endParaRPr lang="en-US" altLang="ja-JP" sz="99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4354" y="3880270"/>
            <a:ext cx="6660886" cy="29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323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 貴社情報</a:t>
            </a:r>
            <a:endParaRPr kumimoji="1" lang="ja-JP" altLang="en-US" sz="132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4353" y="6118459"/>
            <a:ext cx="6660887" cy="29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323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 ご来場者様情報</a:t>
            </a:r>
            <a:endParaRPr kumimoji="1" lang="ja-JP" altLang="en-US" sz="132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66655" y="6118459"/>
            <a:ext cx="3919095" cy="261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（記入欄が足りない場合は、本用紙をコピーしてご利用ください。）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4128247" y="726141"/>
            <a:ext cx="3227294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FAX</a:t>
            </a:r>
            <a:r>
              <a:rPr kumimoji="1" lang="ja-JP" altLang="en-US" sz="4000" b="1" dirty="0"/>
              <a:t>申込用フォーム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67C54B-5291-BEBF-9100-7B8A6E043EB3}"/>
              </a:ext>
            </a:extLst>
          </p:cNvPr>
          <p:cNvSpPr/>
          <p:nvPr/>
        </p:nvSpPr>
        <p:spPr>
          <a:xfrm>
            <a:off x="-1" y="282786"/>
            <a:ext cx="7559675" cy="1148221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 algn="ctr"/>
            <a:r>
              <a:rPr lang="ja-JP" altLang="en-US" sz="2000" b="1" dirty="0">
                <a:ln w="0"/>
              </a:rPr>
              <a:t>ニコン・トリンブル</a:t>
            </a:r>
            <a:endParaRPr lang="en-US" altLang="ja-JP" sz="2000" b="1" dirty="0">
              <a:ln w="0"/>
            </a:endParaRPr>
          </a:p>
          <a:p>
            <a:pPr algn="ctr"/>
            <a:r>
              <a:rPr lang="ja-JP" altLang="en-US" sz="2400" b="1" dirty="0">
                <a:ln w="0"/>
              </a:rPr>
              <a:t>ジオスペーシャルフェア</a:t>
            </a:r>
            <a:r>
              <a:rPr lang="en-US" altLang="ja-JP" sz="2400" b="1" dirty="0">
                <a:ln w="0"/>
                <a:latin typeface="+mn-ea"/>
              </a:rPr>
              <a:t>2025</a:t>
            </a:r>
            <a:r>
              <a:rPr lang="ja-JP" altLang="en-US" sz="2400" b="1">
                <a:ln w="0"/>
              </a:rPr>
              <a:t>　仙台会場</a:t>
            </a:r>
            <a:endParaRPr lang="en-US" altLang="ja-JP" sz="2400" b="1" dirty="0">
              <a:ln w="0"/>
            </a:endParaRPr>
          </a:p>
          <a:p>
            <a:pPr algn="ctr"/>
            <a:r>
              <a:rPr lang="ja-JP" altLang="en-US" sz="2400" b="1" dirty="0">
                <a:ln w="0"/>
              </a:rPr>
              <a:t>ご来場お申込みフォーム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22837B-A103-A342-D4C1-6F8CF1927097}"/>
              </a:ext>
            </a:extLst>
          </p:cNvPr>
          <p:cNvSpPr/>
          <p:nvPr/>
        </p:nvSpPr>
        <p:spPr>
          <a:xfrm>
            <a:off x="234353" y="2819215"/>
            <a:ext cx="7064482" cy="1148235"/>
          </a:xfrm>
          <a:prstGeom prst="rect">
            <a:avLst/>
          </a:prstGeom>
          <a:noFill/>
        </p:spPr>
        <p:txBody>
          <a:bodyPr wrap="square" lIns="100811" tIns="50405" rIns="100811" bIns="50405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lang="zh-CN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r>
              <a:rPr lang="en-US" altLang="zh-CN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ジオテックス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メール：</a:t>
            </a:r>
            <a:r>
              <a:rPr lang="en-US" altLang="zh-CN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info_ntg@nt-geotecs.com</a:t>
            </a:r>
          </a:p>
          <a:p>
            <a:pPr algn="ctr"/>
            <a:r>
              <a:rPr lang="ja-JP" alt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返信：</a:t>
            </a:r>
            <a:r>
              <a:rPr lang="en-US" altLang="ja-JP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FAX</a:t>
            </a:r>
            <a:r>
              <a:rPr lang="ja-JP" alt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番号　</a:t>
            </a:r>
            <a:r>
              <a:rPr lang="en-US" altLang="ja-JP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022-352-3441</a:t>
            </a:r>
            <a:endParaRPr lang="ja-JP" altLang="en-US" sz="28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38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633E3AEF0BD604AA221CD0EE7B64078" ma:contentTypeVersion="10" ma:contentTypeDescription="新しいドキュメントを作成します。" ma:contentTypeScope="" ma:versionID="b04f38ebde8b01a2ff1fb727827814c1">
  <xsd:schema xmlns:xsd="http://www.w3.org/2001/XMLSchema" xmlns:xs="http://www.w3.org/2001/XMLSchema" xmlns:p="http://schemas.microsoft.com/office/2006/metadata/properties" xmlns:ns2="2de2dee7-654b-405e-97dc-c886b71d68e7" xmlns:ns3="c95d791c-304a-4709-a1ab-8c856eaf8c12" targetNamespace="http://schemas.microsoft.com/office/2006/metadata/properties" ma:root="true" ma:fieldsID="efa9fd1e0d27a92a182016ed0e9db596" ns2:_="" ns3:_="">
    <xsd:import namespace="2de2dee7-654b-405e-97dc-c886b71d68e7"/>
    <xsd:import namespace="c95d791c-304a-4709-a1ab-8c856eaf8c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2dee7-654b-405e-97dc-c886b71d6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5d791c-304a-4709-a1ab-8c856eaf8c1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23F187-B5DB-427D-9D9C-98CC919693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DCDC8B-5D76-42E0-A3D9-4513A9CD57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2dee7-654b-405e-97dc-c886b71d68e7"/>
    <ds:schemaRef ds:uri="c95d791c-304a-4709-a1ab-8c856eaf8c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3015D9-5BD5-46AC-A90E-DCEC3E5B72B0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c95d791c-304a-4709-a1ab-8c856eaf8c12"/>
    <ds:schemaRef ds:uri="2de2dee7-654b-405e-97dc-c886b71d68e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3377</TotalTime>
  <Words>356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ジオスペーシャルフェア 2022</dc:title>
  <dc:creator>Hirayama Masako</dc:creator>
  <cp:lastModifiedBy>大塚健二</cp:lastModifiedBy>
  <cp:revision>244</cp:revision>
  <cp:lastPrinted>2024-03-29T11:24:36Z</cp:lastPrinted>
  <dcterms:created xsi:type="dcterms:W3CDTF">2022-03-18T03:47:26Z</dcterms:created>
  <dcterms:modified xsi:type="dcterms:W3CDTF">2025-04-09T00:00:18Z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0x0101002633E3AEF0BD604AA221CD0EE7B64078</vt:lpwstr>
  </property>
</Properties>
</file>